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256" r:id="rId2"/>
    <p:sldId id="420" r:id="rId3"/>
    <p:sldId id="421" r:id="rId4"/>
    <p:sldId id="422" r:id="rId5"/>
    <p:sldId id="418" r:id="rId6"/>
    <p:sldId id="419" r:id="rId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00"/>
    <a:srgbClr val="F8F8F8"/>
    <a:srgbClr val="0000FF"/>
    <a:srgbClr val="FF6600"/>
    <a:srgbClr val="99FF33"/>
    <a:srgbClr val="3366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242" autoAdjust="0"/>
    <p:restoredTop sz="93204" autoAdjust="0"/>
  </p:normalViewPr>
  <p:slideViewPr>
    <p:cSldViewPr>
      <p:cViewPr varScale="1">
        <p:scale>
          <a:sx n="77" d="100"/>
          <a:sy n="77" d="100"/>
        </p:scale>
        <p:origin x="-264" y="-84"/>
      </p:cViewPr>
      <p:guideLst>
        <p:guide orient="horz" pos="20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6533" cy="47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4" tIns="47427" rIns="94854" bIns="47427" numCol="1" anchor="t" anchorCtr="0" compatLnSpc="1">
            <a:prstTxWarp prst="textNoShape">
              <a:avLst/>
            </a:prstTxWarp>
          </a:bodyPr>
          <a:lstStyle>
            <a:lvl1pPr defTabSz="94815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4800" y="0"/>
            <a:ext cx="3163147" cy="47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4" tIns="47427" rIns="94854" bIns="47427" numCol="1" anchor="t" anchorCtr="0" compatLnSpc="1">
            <a:prstTxWarp prst="textNoShape">
              <a:avLst/>
            </a:prstTxWarp>
          </a:bodyPr>
          <a:lstStyle>
            <a:lvl1pPr algn="r" defTabSz="94815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31142"/>
            <a:ext cx="3166533" cy="47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4" tIns="47427" rIns="94854" bIns="47427" numCol="1" anchor="b" anchorCtr="0" compatLnSpc="1">
            <a:prstTxWarp prst="textNoShape">
              <a:avLst/>
            </a:prstTxWarp>
          </a:bodyPr>
          <a:lstStyle>
            <a:lvl1pPr defTabSz="94815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4800" y="9131142"/>
            <a:ext cx="3163147" cy="47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4" tIns="47427" rIns="94854" bIns="47427" numCol="1" anchor="b" anchorCtr="0" compatLnSpc="1">
            <a:prstTxWarp prst="textNoShape">
              <a:avLst/>
            </a:prstTxWarp>
          </a:bodyPr>
          <a:lstStyle>
            <a:lvl1pPr algn="r" defTabSz="948153">
              <a:defRPr sz="1300">
                <a:latin typeface="Times New Roman" pitchFamily="18" charset="0"/>
              </a:defRPr>
            </a:lvl1pPr>
          </a:lstStyle>
          <a:p>
            <a:fld id="{91CAA577-FB12-4D2E-AFE3-4389636030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614" cy="47839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413" tIns="47707" rIns="95413" bIns="47707" numCol="1" anchor="t" anchorCtr="0" compatLnSpc="1">
            <a:prstTxWarp prst="textNoShape">
              <a:avLst/>
            </a:prstTxWarp>
          </a:bodyPr>
          <a:lstStyle>
            <a:lvl1pPr defTabSz="953187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8" y="0"/>
            <a:ext cx="3171613" cy="47839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413" tIns="47707" rIns="95413" bIns="47707" numCol="1" anchor="t" anchorCtr="0" compatLnSpc="1">
            <a:prstTxWarp prst="textNoShape">
              <a:avLst/>
            </a:prstTxWarp>
          </a:bodyPr>
          <a:lstStyle>
            <a:lvl1pPr algn="r" defTabSz="953187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2063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413" tIns="47707" rIns="95413" bIns="47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2807"/>
            <a:ext cx="3171614" cy="47839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413" tIns="47707" rIns="95413" bIns="47707" numCol="1" anchor="b" anchorCtr="0" compatLnSpc="1">
            <a:prstTxWarp prst="textNoShape">
              <a:avLst/>
            </a:prstTxWarp>
          </a:bodyPr>
          <a:lstStyle>
            <a:lvl1pPr defTabSz="953187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8" y="9122807"/>
            <a:ext cx="3171613" cy="47839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413" tIns="47707" rIns="95413" bIns="47707" numCol="1" anchor="b" anchorCtr="0" compatLnSpc="1">
            <a:prstTxWarp prst="textNoShape">
              <a:avLst/>
            </a:prstTxWarp>
          </a:bodyPr>
          <a:lstStyle>
            <a:lvl1pPr algn="r" defTabSz="953187">
              <a:defRPr sz="1300">
                <a:latin typeface="Times New Roman" pitchFamily="18" charset="0"/>
              </a:defRPr>
            </a:lvl1pPr>
          </a:lstStyle>
          <a:p>
            <a:fld id="{7B7E2D86-71CE-4A9A-8A8E-DFAB03E78F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39F03-B62E-4010-84B1-341B52895EE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E2D86-71CE-4A9A-8A8E-DFAB03E78FA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E2D86-71CE-4A9A-8A8E-DFAB03E78FA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E2D86-71CE-4A9A-8A8E-DFAB03E78FA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E2D86-71CE-4A9A-8A8E-DFAB03E78FA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E2D86-71CE-4A9A-8A8E-DFAB03E78FA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762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2286000"/>
            <a:ext cx="6400800" cy="3352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228600" y="1905000"/>
            <a:ext cx="86106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Wolfram Fischer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77A254-ED1E-4535-9B00-815FC900C6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0213" y="152400"/>
            <a:ext cx="2212975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525" y="152400"/>
            <a:ext cx="649128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Wolfram Fischer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6BCBA6-2DF7-493A-802A-BBD9A6490B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Wolfram Fischer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95D896A8-793A-4EA3-951E-FB43E14B42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Wolfram Fischer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24E207-4B53-495A-B487-A9EFF575BB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Wolfram Fischer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39A9C5-F341-4DB9-BF2D-F085061A69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Wolfram Fischer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83B654-5761-428B-B583-63A6967508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Wolfram Fischer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578973-DC37-4534-9F2F-4DFCA1A969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Wolfram Fischer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3E751E-456F-4FFE-8B8E-81CD15CAE2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Wolfram Fischer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FFB538-6533-49FE-9DE8-F816781A48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Wolfram Fischer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5102BD-B8CB-4180-B939-6103F51EB4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6525" y="152400"/>
            <a:ext cx="88566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30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</a:defRPr>
            </a:lvl1pPr>
          </a:lstStyle>
          <a:p>
            <a:r>
              <a:rPr lang="en-US"/>
              <a:t>Wolfram Fischer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</a:defRPr>
            </a:lvl1pPr>
          </a:lstStyle>
          <a:p>
            <a:fld id="{92AC7246-BFCA-4E44-9349-F2A79DCDF8F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15" name="Picture 19" descr="C:\My Documents\My Pictures\2000 BNL.gif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315200" y="6438900"/>
            <a:ext cx="1300163" cy="376238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8153400" cy="1524000"/>
          </a:xfrm>
        </p:spPr>
        <p:txBody>
          <a:bodyPr/>
          <a:lstStyle/>
          <a:p>
            <a:r>
              <a:rPr lang="en-US" sz="3600" b="1" dirty="0" smtClean="0"/>
              <a:t>Expected beam-beam effects in LHC</a:t>
            </a:r>
            <a:endParaRPr lang="en-US" sz="80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half" idx="1"/>
          </p:nvPr>
        </p:nvSpPr>
        <p:spPr>
          <a:xfrm>
            <a:off x="457200" y="2590800"/>
            <a:ext cx="8229600" cy="3733800"/>
          </a:xfrm>
        </p:spPr>
        <p:txBody>
          <a:bodyPr/>
          <a:lstStyle/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A few slides from Frank Zimmermann</a:t>
            </a:r>
          </a:p>
          <a:p>
            <a:r>
              <a:rPr lang="en-US" sz="1600" dirty="0" smtClean="0">
                <a:solidFill>
                  <a:srgbClr val="FFFFFF"/>
                </a:solidFill>
              </a:rPr>
              <a:t>Selected by </a:t>
            </a:r>
            <a:r>
              <a:rPr lang="en-US" sz="1600" dirty="0" smtClean="0">
                <a:solidFill>
                  <a:srgbClr val="FFFFFF"/>
                </a:solidFill>
              </a:rPr>
              <a:t>Wolfram </a:t>
            </a:r>
            <a:r>
              <a:rPr lang="en-US" sz="1600" dirty="0" smtClean="0">
                <a:solidFill>
                  <a:srgbClr val="FFFFFF"/>
                </a:solidFill>
              </a:rPr>
              <a:t>Fischer</a:t>
            </a:r>
            <a:r>
              <a:rPr lang="en-US" sz="700" dirty="0">
                <a:solidFill>
                  <a:srgbClr val="FFFFFF"/>
                </a:solidFill>
              </a:rPr>
              <a:t/>
            </a:r>
            <a:br>
              <a:rPr lang="en-US" sz="700" dirty="0">
                <a:solidFill>
                  <a:srgbClr val="FFFFFF"/>
                </a:solidFill>
              </a:rPr>
            </a:br>
            <a:r>
              <a:rPr lang="en-US" sz="1000" dirty="0">
                <a:solidFill>
                  <a:srgbClr val="FFFFFF"/>
                </a:solidFill>
              </a:rPr>
              <a:t/>
            </a:r>
            <a:br>
              <a:rPr lang="en-US" sz="1000" dirty="0">
                <a:solidFill>
                  <a:srgbClr val="FFFFFF"/>
                </a:solidFill>
              </a:rPr>
            </a:br>
            <a:endParaRPr lang="en-US" sz="1000" dirty="0">
              <a:solidFill>
                <a:srgbClr val="FFFFFF"/>
              </a:solidFill>
            </a:endParaRPr>
          </a:p>
          <a:p>
            <a:endParaRPr lang="en-US" sz="1600" b="1" dirty="0">
              <a:solidFill>
                <a:srgbClr val="FFFFFF"/>
              </a:solidFill>
            </a:endParaRPr>
          </a:p>
          <a:p>
            <a:endParaRPr lang="en-US" sz="1400" b="1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/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/>
            </a:r>
            <a:br>
              <a:rPr lang="en-US" sz="20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/>
            </a:r>
            <a:br>
              <a:rPr lang="en-US" sz="2000" dirty="0" smtClean="0">
                <a:solidFill>
                  <a:srgbClr val="FFFFFF"/>
                </a:solidFill>
              </a:rPr>
            </a:br>
            <a:r>
              <a:rPr lang="en-US" sz="1800" b="1" dirty="0" smtClean="0"/>
              <a:t>LARP Mini-Workshop on E-Lens Simulations</a:t>
            </a:r>
          </a:p>
          <a:p>
            <a:r>
              <a:rPr lang="en-US" sz="1800" dirty="0" smtClean="0">
                <a:solidFill>
                  <a:srgbClr val="FFFFFF"/>
                </a:solidFill>
              </a:rPr>
              <a:t>3 December 2008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i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224725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Wolfram Fischer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896A8-793A-4EA3-951E-FB43E14B421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i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00" y="0"/>
            <a:ext cx="9151280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Wolfram Fischer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896A8-793A-4EA3-951E-FB43E14B421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i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69441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Wolfram Fischer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896A8-793A-4EA3-951E-FB43E14B421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beam-beam effects in the LHC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Wolfram Fischer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896A8-793A-4EA3-951E-FB43E14B421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0"/>
            <a:ext cx="3581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F. Zimmermann, SLAC  Workshop 2008</a:t>
            </a:r>
            <a:endParaRPr lang="en-US" sz="1600" dirty="0" smtClean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9" name="Picture 8" descr="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74113"/>
            <a:ext cx="8686800" cy="65838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beam-beam effects in the LHC </a:t>
            </a:r>
            <a:endParaRPr lang="en-US" dirty="0"/>
          </a:p>
        </p:txBody>
      </p:sp>
      <p:pic>
        <p:nvPicPr>
          <p:cNvPr id="6" name="Content Placeholder 5" descr="pi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20410"/>
            <a:ext cx="9144000" cy="687841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Wolfram Fischer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896A8-793A-4EA3-951E-FB43E14B421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FF00"/>
          </a:solidFill>
          <a:prstDash val="solid"/>
          <a:round/>
          <a:headEnd type="none" w="sm" len="sm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sm" len="sm"/>
          <a:tailEnd type="non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FFFFFF"/>
            </a:solidFill>
            <a:latin typeface="+mj-lt"/>
          </a:defRPr>
        </a:defPPr>
      </a:lstStyle>
    </a:tx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D:\win32app\microsoft office\Templates\Presentation Designs\FIREBALL.POT</Template>
  <TotalTime>37179</TotalTime>
  <Words>55</Words>
  <Application>Microsoft PowerPoint</Application>
  <PresentationFormat>On-screen Show (4:3)</PresentationFormat>
  <Paragraphs>27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FIREBALL</vt:lpstr>
      <vt:lpstr>Expected beam-beam effects in LHC</vt:lpstr>
      <vt:lpstr>Slide 2</vt:lpstr>
      <vt:lpstr>Slide 3</vt:lpstr>
      <vt:lpstr>Slide 4</vt:lpstr>
      <vt:lpstr>Expected beam-beam effects in the LHC </vt:lpstr>
      <vt:lpstr>Expected beam-beam effects in the LHC </vt:lpstr>
    </vt:vector>
  </TitlesOfParts>
  <Company>Brookhaven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Ted Daniels</dc:creator>
  <cp:lastModifiedBy>wfischer</cp:lastModifiedBy>
  <cp:revision>4055</cp:revision>
  <cp:lastPrinted>1999-05-04T19:47:48Z</cp:lastPrinted>
  <dcterms:created xsi:type="dcterms:W3CDTF">1999-05-04T16:50:53Z</dcterms:created>
  <dcterms:modified xsi:type="dcterms:W3CDTF">2008-12-03T03:59:41Z</dcterms:modified>
</cp:coreProperties>
</file>